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6" d="100"/>
          <a:sy n="86" d="100"/>
        </p:scale>
        <p:origin x="42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a:noFill/>
        </a:ln>
      </c:spPr>
    </c:floor>
    <c:sideWall>
      <c:thickness val="0"/>
      <c:spPr>
        <a:noFill/>
        <a:ln>
          <a:solidFill>
            <a:srgbClr val="B3B3B3"/>
          </a:solidFill>
        </a:ln>
      </c:spPr>
    </c:sideWall>
    <c:backWall>
      <c:thickness val="0"/>
      <c:spPr>
        <a:noFill/>
        <a:ln>
          <a:solidFill>
            <a:srgbClr val="B3B3B3"/>
          </a:solidFill>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latin typeface="Arial"/>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2EF0-4FE2-BA25-D1216E482D5F}"/>
            </c:ext>
          </c:extLst>
        </c:ser>
        <c:dLbls>
          <c:showLegendKey val="0"/>
          <c:showVal val="0"/>
          <c:showCatName val="0"/>
          <c:showSerName val="0"/>
          <c:showPercent val="0"/>
          <c:showBubbleSize val="0"/>
        </c:dLbls>
        <c:gapWidth val="100"/>
        <c:shape val="cylinder"/>
        <c:axId val="39175846"/>
        <c:axId val="45001106"/>
        <c:axId val="0"/>
      </c:bar3DChart>
      <c:catAx>
        <c:axId val="39175846"/>
        <c:scaling>
          <c:orientation val="minMax"/>
        </c:scaling>
        <c:delete val="0"/>
        <c:axPos val="b"/>
        <c:title>
          <c:tx>
            <c:rich>
              <a:bodyPr rot="0"/>
              <a:lstStyle/>
              <a:p>
                <a:pPr>
                  <a:defRPr sz="900" b="0" strike="noStrike" spc="-1">
                    <a:latin typeface="Arial"/>
                  </a:defRPr>
                </a:pPr>
                <a:r>
                  <a:rPr sz="900" b="0" strike="noStrike" spc="-1">
                    <a:latin typeface="Arial"/>
                  </a:rPr>
                  <a:t>Training Dataset Size</a:t>
                </a:r>
              </a:p>
            </c:rich>
          </c:tx>
          <c:overlay val="0"/>
          <c:spPr>
            <a:noFill/>
            <a:ln>
              <a:noFill/>
            </a:ln>
          </c:spPr>
        </c:title>
        <c:numFmt formatCode="General" sourceLinked="0"/>
        <c:majorTickMark val="out"/>
        <c:minorTickMark val="none"/>
        <c:tickLblPos val="nextTo"/>
        <c:spPr>
          <a:ln>
            <a:solidFill>
              <a:srgbClr val="B3B3B3"/>
            </a:solidFill>
          </a:ln>
        </c:spPr>
        <c:txPr>
          <a:bodyPr/>
          <a:lstStyle/>
          <a:p>
            <a:pPr>
              <a:defRPr sz="1000" b="0" strike="noStrike" spc="-1">
                <a:latin typeface="Arial"/>
              </a:defRPr>
            </a:pPr>
            <a:endParaRPr lang="es-CO"/>
          </a:p>
        </c:txPr>
        <c:crossAx val="45001106"/>
        <c:crosses val="autoZero"/>
        <c:auto val="1"/>
        <c:lblAlgn val="ctr"/>
        <c:lblOffset val="100"/>
        <c:noMultiLvlLbl val="1"/>
      </c:catAx>
      <c:valAx>
        <c:axId val="45001106"/>
        <c:scaling>
          <c:orientation val="minMax"/>
        </c:scaling>
        <c:delete val="0"/>
        <c:axPos val="l"/>
        <c:majorGridlines>
          <c:spPr>
            <a:ln>
              <a:solidFill>
                <a:srgbClr val="B3B3B3"/>
              </a:solidFill>
            </a:ln>
          </c:spPr>
        </c:majorGridlines>
        <c:title>
          <c:tx>
            <c:rich>
              <a:bodyPr rot="-5400000"/>
              <a:lstStyle/>
              <a:p>
                <a:pPr>
                  <a:defRPr sz="900" b="0" strike="noStrike" spc="-1">
                    <a:latin typeface="Arial"/>
                  </a:defRPr>
                </a:pPr>
                <a:r>
                  <a:rPr sz="900" b="0" strike="noStrike" spc="-1">
                    <a:latin typeface="Arial"/>
                  </a:rPr>
                  <a:t>Time Consumption (s)</a:t>
                </a:r>
              </a:p>
            </c:rich>
          </c:tx>
          <c:overlay val="0"/>
          <c:spPr>
            <a:noFill/>
            <a:ln>
              <a:noFill/>
            </a:ln>
          </c:spPr>
        </c:title>
        <c:numFmt formatCode="General" sourceLinked="0"/>
        <c:majorTickMark val="out"/>
        <c:minorTickMark val="none"/>
        <c:tickLblPos val="nextTo"/>
        <c:spPr>
          <a:ln>
            <a:solidFill>
              <a:srgbClr val="B3B3B3"/>
            </a:solidFill>
          </a:ln>
        </c:spPr>
        <c:txPr>
          <a:bodyPr/>
          <a:lstStyle/>
          <a:p>
            <a:pPr>
              <a:defRPr sz="1000" b="0" strike="noStrike" spc="-1">
                <a:latin typeface="Arial"/>
              </a:defRPr>
            </a:pPr>
            <a:endParaRPr lang="es-CO"/>
          </a:p>
        </c:txPr>
        <c:crossAx val="39175846"/>
        <c:crosses val="autoZero"/>
        <c:crossBetween val="between"/>
      </c:valAx>
    </c:plotArea>
    <c:plotVisOnly val="1"/>
    <c:dispBlanksAs val="gap"/>
    <c:showDLblsOverMax val="1"/>
  </c:chart>
  <c:spPr>
    <a:solidFill>
      <a:srgbClr val="FFFFFF"/>
    </a:solidFill>
    <a:ln>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a:noFill/>
        </a:ln>
      </c:spPr>
    </c:floor>
    <c:sideWall>
      <c:thickness val="0"/>
      <c:spPr>
        <a:noFill/>
        <a:ln>
          <a:solidFill>
            <a:srgbClr val="B3B3B3"/>
          </a:solidFill>
        </a:ln>
      </c:spPr>
    </c:sideWall>
    <c:backWall>
      <c:thickness val="0"/>
      <c:spPr>
        <a:noFill/>
        <a:ln>
          <a:solidFill>
            <a:srgbClr val="B3B3B3"/>
          </a:solidFill>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latin typeface="Arial"/>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D9FD-4200-9753-A1E8DEEBB788}"/>
            </c:ext>
          </c:extLst>
        </c:ser>
        <c:dLbls>
          <c:showLegendKey val="0"/>
          <c:showVal val="0"/>
          <c:showCatName val="0"/>
          <c:showSerName val="0"/>
          <c:showPercent val="0"/>
          <c:showBubbleSize val="0"/>
        </c:dLbls>
        <c:gapWidth val="100"/>
        <c:shape val="cylinder"/>
        <c:axId val="37299274"/>
        <c:axId val="13774988"/>
        <c:axId val="0"/>
      </c:bar3DChart>
      <c:catAx>
        <c:axId val="37299274"/>
        <c:scaling>
          <c:orientation val="minMax"/>
        </c:scaling>
        <c:delete val="0"/>
        <c:axPos val="b"/>
        <c:title>
          <c:tx>
            <c:rich>
              <a:bodyPr rot="0"/>
              <a:lstStyle/>
              <a:p>
                <a:pPr>
                  <a:defRPr sz="900" b="0" strike="noStrike" spc="-1">
                    <a:latin typeface="Arial"/>
                  </a:defRPr>
                </a:pPr>
                <a:r>
                  <a:rPr sz="900" b="0" strike="noStrike" spc="-1">
                    <a:latin typeface="Arial"/>
                  </a:rPr>
                  <a:t>Training Dataset Size</a:t>
                </a:r>
              </a:p>
            </c:rich>
          </c:tx>
          <c:overlay val="0"/>
          <c:spPr>
            <a:noFill/>
            <a:ln>
              <a:noFill/>
            </a:ln>
          </c:spPr>
        </c:title>
        <c:numFmt formatCode="General" sourceLinked="0"/>
        <c:majorTickMark val="out"/>
        <c:minorTickMark val="none"/>
        <c:tickLblPos val="nextTo"/>
        <c:spPr>
          <a:ln>
            <a:solidFill>
              <a:srgbClr val="B3B3B3"/>
            </a:solidFill>
          </a:ln>
        </c:spPr>
        <c:txPr>
          <a:bodyPr/>
          <a:lstStyle/>
          <a:p>
            <a:pPr>
              <a:defRPr sz="1000" b="0" strike="noStrike" spc="-1">
                <a:latin typeface="Arial"/>
              </a:defRPr>
            </a:pPr>
            <a:endParaRPr lang="es-CO"/>
          </a:p>
        </c:txPr>
        <c:crossAx val="13774988"/>
        <c:crosses val="autoZero"/>
        <c:auto val="1"/>
        <c:lblAlgn val="ctr"/>
        <c:lblOffset val="100"/>
        <c:noMultiLvlLbl val="1"/>
      </c:catAx>
      <c:valAx>
        <c:axId val="13774988"/>
        <c:scaling>
          <c:orientation val="minMax"/>
        </c:scaling>
        <c:delete val="0"/>
        <c:axPos val="l"/>
        <c:majorGridlines>
          <c:spPr>
            <a:ln>
              <a:solidFill>
                <a:srgbClr val="B3B3B3"/>
              </a:solidFill>
            </a:ln>
          </c:spPr>
        </c:majorGridlines>
        <c:title>
          <c:tx>
            <c:rich>
              <a:bodyPr rot="-5400000"/>
              <a:lstStyle/>
              <a:p>
                <a:pPr>
                  <a:defRPr sz="900" b="0" strike="noStrike" spc="-1">
                    <a:latin typeface="Arial"/>
                  </a:defRPr>
                </a:pPr>
                <a:r>
                  <a:rPr sz="900" b="0" strike="noStrike" spc="-1">
                    <a:latin typeface="Arial"/>
                  </a:rPr>
                  <a:t>Memory Consumption (MB)</a:t>
                </a:r>
              </a:p>
            </c:rich>
          </c:tx>
          <c:overlay val="0"/>
          <c:spPr>
            <a:noFill/>
            <a:ln>
              <a:noFill/>
            </a:ln>
          </c:spPr>
        </c:title>
        <c:numFmt formatCode="General" sourceLinked="0"/>
        <c:majorTickMark val="out"/>
        <c:minorTickMark val="none"/>
        <c:tickLblPos val="nextTo"/>
        <c:spPr>
          <a:ln>
            <a:solidFill>
              <a:srgbClr val="B3B3B3"/>
            </a:solidFill>
          </a:ln>
        </c:spPr>
        <c:txPr>
          <a:bodyPr/>
          <a:lstStyle/>
          <a:p>
            <a:pPr>
              <a:defRPr sz="1000" b="0" strike="noStrike" spc="-1">
                <a:latin typeface="Arial"/>
              </a:defRPr>
            </a:pPr>
            <a:endParaRPr lang="es-CO"/>
          </a:p>
        </c:txPr>
        <c:crossAx val="37299274"/>
        <c:crosses val="autoZero"/>
        <c:crossBetween val="between"/>
      </c:valAx>
    </c:plotArea>
    <c:plotVisOnly val="1"/>
    <c:dispBlanksAs val="gap"/>
    <c:showDLblsOverMax val="1"/>
  </c:chart>
  <c:spPr>
    <a:solidFill>
      <a:srgbClr val="FFFFFF"/>
    </a:solidFill>
    <a:ln>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08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0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268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280" y="1604520"/>
            <a:ext cx="353268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8720" y="1604520"/>
            <a:ext cx="353268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268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280" y="3682080"/>
            <a:ext cx="353268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8720" y="3682080"/>
            <a:ext cx="35326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080" cy="39769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080" cy="39769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692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69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1523880" y="1743120"/>
            <a:ext cx="9142920" cy="53096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692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080" cy="39769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692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0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08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0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268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280" y="1604520"/>
            <a:ext cx="353268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8720" y="1604520"/>
            <a:ext cx="353268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268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280" y="3682080"/>
            <a:ext cx="353268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8720" y="3682080"/>
            <a:ext cx="35326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080" cy="39769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692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69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743120"/>
            <a:ext cx="9142920" cy="53096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692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692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0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743120"/>
            <a:ext cx="9142920" cy="1145160"/>
          </a:xfrm>
          <a:prstGeom prst="rect">
            <a:avLst/>
          </a:prstGeom>
        </p:spPr>
        <p:txBody>
          <a:bodyPr lIns="0" tIns="0" rIns="0" bIns="0" anchor="ctr">
            <a:spAutoFit/>
          </a:bodyPr>
          <a:lstStyle/>
          <a:p>
            <a:r>
              <a:rPr lang="en-US" sz="1800" b="0" strike="noStrike" spc="-1">
                <a:latin typeface="Arial"/>
              </a:rPr>
              <a:t>Click to edit the title text format</a:t>
            </a:r>
          </a:p>
        </p:txBody>
      </p:sp>
      <p:sp>
        <p:nvSpPr>
          <p:cNvPr id="3"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4"/>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4"/>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920" cy="1484280"/>
          </a:xfrm>
          <a:prstGeom prst="rect">
            <a:avLst/>
          </a:prstGeom>
          <a:ln>
            <a:noFill/>
          </a:ln>
        </p:spPr>
      </p:pic>
      <p:sp>
        <p:nvSpPr>
          <p:cNvPr id="77" name="CustomShape 1"/>
          <p:cNvSpPr/>
          <p:nvPr/>
        </p:nvSpPr>
        <p:spPr>
          <a:xfrm>
            <a:off x="0" y="20160"/>
            <a:ext cx="3474720" cy="685908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endParaRPr lang="en-US" sz="4800" b="0" strike="noStrike" spc="-1" dirty="0">
              <a:latin typeface="Arial"/>
            </a:endParaRPr>
          </a:p>
        </p:txBody>
      </p:sp>
      <p:sp>
        <p:nvSpPr>
          <p:cNvPr id="78" name="CustomShape 2"/>
          <p:cNvSpPr/>
          <p:nvPr/>
        </p:nvSpPr>
        <p:spPr>
          <a:xfrm>
            <a:off x="3645000" y="129960"/>
            <a:ext cx="21157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el mismo título</a:t>
            </a:r>
            <a:br/>
            <a:r>
              <a:rPr lang="en-US" sz="1400" b="0" i="1" strike="noStrike" spc="-1">
                <a:solidFill>
                  <a:srgbClr val="FF0000"/>
                </a:solidFill>
                <a:latin typeface="Arial"/>
                <a:ea typeface="DejaVu Sans"/>
              </a:rPr>
              <a:t>que usaron en</a:t>
            </a:r>
            <a:br/>
            <a:r>
              <a:rPr lang="en-US" sz="1400" b="0" i="1" strike="noStrike" spc="-1">
                <a:solidFill>
                  <a:srgbClr val="FF0000"/>
                </a:solidFill>
                <a:latin typeface="Arial"/>
                <a:ea typeface="DejaVu Sans"/>
              </a:rPr>
              <a:t>el reporte</a:t>
            </a:r>
            <a:endParaRPr lang="en-US" sz="1400" b="0" strike="noStrike" spc="-1">
              <a:latin typeface="Arial"/>
            </a:endParaRPr>
          </a:p>
        </p:txBody>
      </p:sp>
      <p:sp>
        <p:nvSpPr>
          <p:cNvPr id="79" name="CustomShape 3"/>
          <p:cNvSpPr/>
          <p:nvPr/>
        </p:nvSpPr>
        <p:spPr>
          <a:xfrm flipV="1">
            <a:off x="3232440" y="61668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80" name="CustomShape 4"/>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primera entrega</a:t>
            </a:r>
            <a:endParaRPr lang="en-US" sz="1400" b="0" strike="noStrike" spc="-1">
              <a:latin typeface="Arial"/>
            </a:endParaRPr>
          </a:p>
        </p:txBody>
      </p:sp>
      <p:sp>
        <p:nvSpPr>
          <p:cNvPr id="2" name="CuadroTexto 1">
            <a:extLst>
              <a:ext uri="{FF2B5EF4-FFF2-40B4-BE49-F238E27FC236}">
                <a16:creationId xmlns:a16="http://schemas.microsoft.com/office/drawing/2014/main" id="{79CCF2B5-5FE1-4F42-8742-E46997445CDD}"/>
              </a:ext>
            </a:extLst>
          </p:cNvPr>
          <p:cNvSpPr txBox="1"/>
          <p:nvPr/>
        </p:nvSpPr>
        <p:spPr>
          <a:xfrm>
            <a:off x="36001" y="494460"/>
            <a:ext cx="3438719" cy="5632311"/>
          </a:xfrm>
          <a:prstGeom prst="rect">
            <a:avLst/>
          </a:prstGeom>
          <a:noFill/>
        </p:spPr>
        <p:txBody>
          <a:bodyPr wrap="square" rtlCol="0">
            <a:spAutoFit/>
          </a:bodyPr>
          <a:lstStyle/>
          <a:p>
            <a:pPr>
              <a:lnSpc>
                <a:spcPct val="100000"/>
              </a:lnSpc>
            </a:pPr>
            <a:r>
              <a:rPr lang="es-ES" sz="4000" spc="-1" dirty="0">
                <a:solidFill>
                  <a:srgbClr val="001E33"/>
                </a:solidFill>
              </a:rPr>
              <a:t>Aplicaciones </a:t>
            </a:r>
          </a:p>
          <a:p>
            <a:pPr>
              <a:lnSpc>
                <a:spcPct val="100000"/>
              </a:lnSpc>
            </a:pPr>
            <a:r>
              <a:rPr lang="es-ES" sz="4000" spc="-1" dirty="0">
                <a:solidFill>
                  <a:srgbClr val="001E33"/>
                </a:solidFill>
              </a:rPr>
              <a:t>con árboles </a:t>
            </a:r>
          </a:p>
          <a:p>
            <a:pPr>
              <a:lnSpc>
                <a:spcPct val="100000"/>
              </a:lnSpc>
            </a:pPr>
            <a:r>
              <a:rPr lang="es-ES" sz="4000" spc="-1" dirty="0">
                <a:solidFill>
                  <a:srgbClr val="001E33"/>
                </a:solidFill>
              </a:rPr>
              <a:t>de decisión en la </a:t>
            </a:r>
          </a:p>
          <a:p>
            <a:pPr>
              <a:lnSpc>
                <a:spcPct val="100000"/>
              </a:lnSpc>
            </a:pPr>
            <a:r>
              <a:rPr lang="es-ES" sz="4000" spc="-1" dirty="0">
                <a:solidFill>
                  <a:srgbClr val="001E33"/>
                </a:solidFill>
              </a:rPr>
              <a:t>determinación </a:t>
            </a:r>
          </a:p>
          <a:p>
            <a:pPr>
              <a:lnSpc>
                <a:spcPct val="100000"/>
              </a:lnSpc>
            </a:pPr>
            <a:r>
              <a:rPr lang="es-ES" sz="4000" spc="-1" dirty="0">
                <a:solidFill>
                  <a:srgbClr val="001E33"/>
                </a:solidFill>
              </a:rPr>
              <a:t>del éxito</a:t>
            </a:r>
          </a:p>
          <a:p>
            <a:pPr>
              <a:lnSpc>
                <a:spcPct val="100000"/>
              </a:lnSpc>
            </a:pPr>
            <a:r>
              <a:rPr lang="es-ES" sz="4000" spc="-1" dirty="0">
                <a:solidFill>
                  <a:srgbClr val="001E33"/>
                </a:solidFill>
              </a:rPr>
              <a:t>académico en </a:t>
            </a:r>
          </a:p>
          <a:p>
            <a:pPr>
              <a:lnSpc>
                <a:spcPct val="100000"/>
              </a:lnSpc>
            </a:pPr>
            <a:r>
              <a:rPr lang="es-ES" sz="4000" spc="-1" dirty="0">
                <a:solidFill>
                  <a:srgbClr val="001E33"/>
                </a:solidFill>
              </a:rPr>
              <a:t>pruebas Saber Pro</a:t>
            </a:r>
            <a:endParaRPr lang="es-CO"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Marcador de contenido 3"/>
          <p:cNvPicPr/>
          <p:nvPr/>
        </p:nvPicPr>
        <p:blipFill>
          <a:blip r:embed="rId2"/>
          <a:stretch/>
        </p:blipFill>
        <p:spPr>
          <a:xfrm>
            <a:off x="-2880" y="0"/>
            <a:ext cx="12197160" cy="6856920"/>
          </a:xfrm>
          <a:prstGeom prst="rect">
            <a:avLst/>
          </a:prstGeom>
          <a:ln>
            <a:noFill/>
          </a:ln>
        </p:spPr>
      </p:pic>
      <p:sp>
        <p:nvSpPr>
          <p:cNvPr id="252" name="CustomShape 1"/>
          <p:cNvSpPr/>
          <p:nvPr/>
        </p:nvSpPr>
        <p:spPr>
          <a:xfrm>
            <a:off x="265320" y="376920"/>
            <a:ext cx="540324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3" name="CustomShape 2"/>
          <p:cNvSpPr/>
          <p:nvPr/>
        </p:nvSpPr>
        <p:spPr>
          <a:xfrm flipV="1">
            <a:off x="4819320" y="54684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4" name="CustomShape 3"/>
          <p:cNvSpPr/>
          <p:nvPr/>
        </p:nvSpPr>
        <p:spPr>
          <a:xfrm>
            <a:off x="510732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5" name="CustomShape 4"/>
          <p:cNvSpPr/>
          <p:nvPr/>
        </p:nvSpPr>
        <p:spPr>
          <a:xfrm>
            <a:off x="2242800" y="2393280"/>
            <a:ext cx="342648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6" name="CustomShape 5"/>
          <p:cNvSpPr/>
          <p:nvPr/>
        </p:nvSpPr>
        <p:spPr>
          <a:xfrm flipV="1">
            <a:off x="2011680" y="26445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TextShape 6"/>
          <p:cNvSpPr txBox="1"/>
          <p:nvPr/>
        </p:nvSpPr>
        <p:spPr>
          <a:xfrm>
            <a:off x="418320" y="3107880"/>
            <a:ext cx="6126480" cy="1114200"/>
          </a:xfrm>
          <a:prstGeom prst="rect">
            <a:avLst/>
          </a:prstGeom>
          <a:noFill/>
          <a:ln>
            <a:noFill/>
          </a:ln>
        </p:spPr>
        <p:txBody>
          <a:bodyPr lIns="90000" tIns="45000" rIns="90000" bIns="45000">
            <a:spAutoFit/>
          </a:bodyPr>
          <a:lstStyle/>
          <a:p>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01E33"/>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58" name="Group 7"/>
          <p:cNvGrpSpPr/>
          <p:nvPr/>
        </p:nvGrpSpPr>
        <p:grpSpPr>
          <a:xfrm>
            <a:off x="7021800" y="894960"/>
            <a:ext cx="4571640" cy="4966560"/>
            <a:chOff x="7021800" y="894960"/>
            <a:chExt cx="4571640" cy="4966560"/>
          </a:xfrm>
        </p:grpSpPr>
        <p:pic>
          <p:nvPicPr>
            <p:cNvPr id="259" name="Imagen 258"/>
            <p:cNvPicPr/>
            <p:nvPr/>
          </p:nvPicPr>
          <p:blipFill>
            <a:blip r:embed="rId4"/>
            <a:srcRect l="2991" t="4621" r="11001" b="22948"/>
            <a:stretch/>
          </p:blipFill>
          <p:spPr>
            <a:xfrm>
              <a:off x="7021800" y="894960"/>
              <a:ext cx="4554720" cy="4966560"/>
            </a:xfrm>
            <a:prstGeom prst="rect">
              <a:avLst/>
            </a:prstGeom>
            <a:ln>
              <a:noFill/>
            </a:ln>
          </p:spPr>
        </p:pic>
        <p:sp>
          <p:nvSpPr>
            <p:cNvPr id="260" name="CustomShape 8"/>
            <p:cNvSpPr/>
            <p:nvPr/>
          </p:nvSpPr>
          <p:spPr>
            <a:xfrm>
              <a:off x="10022400" y="1443600"/>
              <a:ext cx="1571040" cy="45720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1" name="CustomShape 9"/>
            <p:cNvSpPr/>
            <p:nvPr/>
          </p:nvSpPr>
          <p:spPr>
            <a:xfrm>
              <a:off x="10022400" y="950400"/>
              <a:ext cx="1571040" cy="40176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2" name="CustomShape 10"/>
          <p:cNvSpPr/>
          <p:nvPr/>
        </p:nvSpPr>
        <p:spPr>
          <a:xfrm flipH="1">
            <a:off x="6491880" y="4672080"/>
            <a:ext cx="30780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3" name="CustomShape 11"/>
          <p:cNvSpPr/>
          <p:nvPr/>
        </p:nvSpPr>
        <p:spPr>
          <a:xfrm>
            <a:off x="4747320" y="506196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4" name="CustomShape 12"/>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5" name="CustomShape 1"/>
          <p:cNvSpPr/>
          <p:nvPr/>
        </p:nvSpPr>
        <p:spPr>
          <a:xfrm>
            <a:off x="2214000" y="4511520"/>
            <a:ext cx="8137440" cy="164520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6" name="CustomShape 2"/>
          <p:cNvSpPr/>
          <p:nvPr/>
        </p:nvSpPr>
        <p:spPr>
          <a:xfrm>
            <a:off x="9953640" y="4270680"/>
            <a:ext cx="21157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67" name="CustomShape 3"/>
          <p:cNvSpPr/>
          <p:nvPr/>
        </p:nvSpPr>
        <p:spPr>
          <a:xfrm flipV="1">
            <a:off x="9505080" y="47577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8" name="CustomShape 4"/>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2880" y="0"/>
            <a:ext cx="12197160" cy="6856920"/>
          </a:xfrm>
          <a:prstGeom prst="rect">
            <a:avLst/>
          </a:prstGeom>
          <a:ln>
            <a:noFill/>
          </a:ln>
        </p:spPr>
      </p:pic>
      <p:sp>
        <p:nvSpPr>
          <p:cNvPr id="82" name="CustomShape 1"/>
          <p:cNvSpPr/>
          <p:nvPr/>
        </p:nvSpPr>
        <p:spPr>
          <a:xfrm>
            <a:off x="265320" y="376920"/>
            <a:ext cx="3666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Presentación del Equipo</a:t>
            </a:r>
            <a:endParaRPr lang="en-US" sz="2200" b="0" strike="noStrike" spc="-1">
              <a:latin typeface="Arial"/>
            </a:endParaRPr>
          </a:p>
        </p:txBody>
      </p:sp>
      <p:sp>
        <p:nvSpPr>
          <p:cNvPr id="83" name="CustomShape 2"/>
          <p:cNvSpPr/>
          <p:nvPr/>
        </p:nvSpPr>
        <p:spPr>
          <a:xfrm flipV="1">
            <a:off x="3837600" y="48888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84" name="CustomShape 3"/>
          <p:cNvSpPr/>
          <p:nvPr/>
        </p:nvSpPr>
        <p:spPr>
          <a:xfrm>
            <a:off x="436428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grpSp>
        <p:nvGrpSpPr>
          <p:cNvPr id="85" name="Group 4"/>
          <p:cNvGrpSpPr/>
          <p:nvPr/>
        </p:nvGrpSpPr>
        <p:grpSpPr>
          <a:xfrm>
            <a:off x="8984738" y="1310154"/>
            <a:ext cx="3229574" cy="3059084"/>
            <a:chOff x="9052560" y="1645920"/>
            <a:chExt cx="2834640" cy="2743200"/>
          </a:xfrm>
        </p:grpSpPr>
        <p:pic>
          <p:nvPicPr>
            <p:cNvPr id="86" name="Imagen 85"/>
            <p:cNvPicPr/>
            <p:nvPr/>
          </p:nvPicPr>
          <p:blipFill>
            <a:blip r:embed="rId3"/>
            <a:stretch/>
          </p:blipFill>
          <p:spPr>
            <a:xfrm>
              <a:off x="9219240" y="1757160"/>
              <a:ext cx="2508840" cy="2487960"/>
            </a:xfrm>
            <a:prstGeom prst="rect">
              <a:avLst/>
            </a:prstGeom>
            <a:ln>
              <a:noFill/>
            </a:ln>
          </p:spPr>
        </p:pic>
        <p:sp>
          <p:nvSpPr>
            <p:cNvPr id="87" name="Freeform 5"/>
            <p:cNvSpPr/>
            <p:nvPr/>
          </p:nvSpPr>
          <p:spPr>
            <a:xfrm>
              <a:off x="9052560" y="1645920"/>
              <a:ext cx="2835000" cy="2743560"/>
            </a:xfrm>
            <a:custGeom>
              <a:avLst/>
              <a:gdLst/>
              <a:ahLst/>
              <a:cxnLst/>
              <a:rect l="0" t="0"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p>
      </p:grpSp>
      <p:sp>
        <p:nvSpPr>
          <p:cNvPr id="88" name="CustomShape 6"/>
          <p:cNvSpPr/>
          <p:nvPr/>
        </p:nvSpPr>
        <p:spPr>
          <a:xfrm>
            <a:off x="728640" y="1900800"/>
            <a:ext cx="2103120" cy="2194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89" name="CustomShape 7"/>
          <p:cNvSpPr/>
          <p:nvPr/>
        </p:nvSpPr>
        <p:spPr>
          <a:xfrm>
            <a:off x="3599280" y="1903680"/>
            <a:ext cx="2103120" cy="2194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90" name="CustomShape 8"/>
          <p:cNvSpPr/>
          <p:nvPr/>
        </p:nvSpPr>
        <p:spPr>
          <a:xfrm>
            <a:off x="9419040" y="4180680"/>
            <a:ext cx="219384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1" name="CustomShape 9"/>
          <p:cNvSpPr/>
          <p:nvPr/>
        </p:nvSpPr>
        <p:spPr>
          <a:xfrm>
            <a:off x="3551040" y="4180680"/>
            <a:ext cx="219384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Juan Sebastian Guerra</a:t>
            </a:r>
            <a:endParaRPr lang="en-US" sz="2200" b="0" strike="noStrike" spc="-1" dirty="0">
              <a:latin typeface="Arial"/>
            </a:endParaRPr>
          </a:p>
        </p:txBody>
      </p:sp>
      <p:sp>
        <p:nvSpPr>
          <p:cNvPr id="92" name="CustomShape 10"/>
          <p:cNvSpPr/>
          <p:nvPr/>
        </p:nvSpPr>
        <p:spPr>
          <a:xfrm>
            <a:off x="635040" y="4180680"/>
            <a:ext cx="219384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err="1">
                <a:solidFill>
                  <a:srgbClr val="001E33"/>
                </a:solidFill>
                <a:latin typeface="Arial"/>
                <a:ea typeface="DejaVu Sans"/>
              </a:rPr>
              <a:t>Jacobo</a:t>
            </a:r>
            <a:r>
              <a:rPr lang="en-US" sz="2200" b="0" strike="noStrike" spc="-1" dirty="0">
                <a:solidFill>
                  <a:srgbClr val="001E33"/>
                </a:solidFill>
                <a:latin typeface="Arial"/>
                <a:ea typeface="DejaVu Sans"/>
              </a:rPr>
              <a:t> Rave </a:t>
            </a:r>
            <a:r>
              <a:rPr lang="en-US" sz="2200" b="0" strike="noStrike" spc="-1" dirty="0" err="1">
                <a:solidFill>
                  <a:srgbClr val="001E33"/>
                </a:solidFill>
                <a:latin typeface="Arial"/>
                <a:ea typeface="DejaVu Sans"/>
              </a:rPr>
              <a:t>Londoño</a:t>
            </a:r>
            <a:endParaRPr lang="en-US" sz="2200" b="0" strike="noStrike" spc="-1" dirty="0">
              <a:latin typeface="Arial"/>
            </a:endParaRPr>
          </a:p>
        </p:txBody>
      </p:sp>
      <p:sp>
        <p:nvSpPr>
          <p:cNvPr id="93" name="CustomShape 11"/>
          <p:cNvSpPr/>
          <p:nvPr/>
        </p:nvSpPr>
        <p:spPr>
          <a:xfrm>
            <a:off x="1912680" y="513648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Pongan una foto sonriendo</a:t>
            </a:r>
            <a:br/>
            <a:r>
              <a:rPr lang="en-US" sz="1400" b="0" i="1" strike="noStrike" spc="-1">
                <a:solidFill>
                  <a:srgbClr val="FF0000"/>
                </a:solidFill>
                <a:latin typeface="Arial"/>
                <a:ea typeface="DejaVu Sans"/>
              </a:rPr>
              <a:t>y no olviden su nombre</a:t>
            </a:r>
            <a:endParaRPr lang="en-US" sz="1400" b="0" strike="noStrike" spc="-1">
              <a:latin typeface="Arial"/>
            </a:endParaRPr>
          </a:p>
        </p:txBody>
      </p:sp>
      <p:sp>
        <p:nvSpPr>
          <p:cNvPr id="94" name="CustomShape 12"/>
          <p:cNvSpPr/>
          <p:nvPr/>
        </p:nvSpPr>
        <p:spPr>
          <a:xfrm>
            <a:off x="1881000" y="502920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95" name="CustomShape 13"/>
          <p:cNvSpPr/>
          <p:nvPr/>
        </p:nvSpPr>
        <p:spPr>
          <a:xfrm>
            <a:off x="5025600" y="511740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Pongan una foto sonriendo</a:t>
            </a:r>
            <a:br/>
            <a:r>
              <a:rPr lang="en-US" sz="1400" b="0" i="1" strike="noStrike" spc="-1">
                <a:solidFill>
                  <a:srgbClr val="FF0000"/>
                </a:solidFill>
                <a:latin typeface="Arial"/>
                <a:ea typeface="DejaVu Sans"/>
              </a:rPr>
              <a:t>y no olviden su nombre</a:t>
            </a:r>
            <a:endParaRPr lang="en-US" sz="1400" b="0" strike="noStrike" spc="-1">
              <a:latin typeface="Arial"/>
            </a:endParaRPr>
          </a:p>
        </p:txBody>
      </p:sp>
      <p:sp>
        <p:nvSpPr>
          <p:cNvPr id="96" name="CustomShape 14"/>
          <p:cNvSpPr/>
          <p:nvPr/>
        </p:nvSpPr>
        <p:spPr>
          <a:xfrm>
            <a:off x="4993920" y="501012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97" name="CustomShape 15"/>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primera entrega</a:t>
            </a:r>
            <a:endParaRPr lang="en-US" sz="1400" b="0" strike="noStrike" spc="-1">
              <a:latin typeface="Arial"/>
            </a:endParaRPr>
          </a:p>
        </p:txBody>
      </p:sp>
      <p:pic>
        <p:nvPicPr>
          <p:cNvPr id="98" name="Imagen 97"/>
          <p:cNvPicPr/>
          <p:nvPr/>
        </p:nvPicPr>
        <p:blipFill>
          <a:blip r:embed="rId4"/>
          <a:srcRect b="25718"/>
          <a:stretch/>
        </p:blipFill>
        <p:spPr>
          <a:xfrm>
            <a:off x="6018840" y="1612800"/>
            <a:ext cx="3383640" cy="2593080"/>
          </a:xfrm>
          <a:prstGeom prst="rect">
            <a:avLst/>
          </a:prstGeom>
          <a:ln>
            <a:noFill/>
          </a:ln>
        </p:spPr>
      </p:pic>
      <p:sp>
        <p:nvSpPr>
          <p:cNvPr id="99" name="CustomShape 16"/>
          <p:cNvSpPr/>
          <p:nvPr/>
        </p:nvSpPr>
        <p:spPr>
          <a:xfrm>
            <a:off x="6503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100" name="Freeform 17"/>
          <p:cNvSpPr/>
          <p:nvPr/>
        </p:nvSpPr>
        <p:spPr>
          <a:xfrm>
            <a:off x="5998808" y="1510471"/>
            <a:ext cx="3420231" cy="2712373"/>
          </a:xfrm>
          <a:custGeom>
            <a:avLst/>
            <a:gdLst/>
            <a:ahLst/>
            <a:cxnLst/>
            <a:rect l="0" t="0"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pic>
        <p:nvPicPr>
          <p:cNvPr id="3" name="Imagen 2" descr="Persona con lentes y camiseta gris&#10;&#10;Descripción generada automáticamente">
            <a:extLst>
              <a:ext uri="{FF2B5EF4-FFF2-40B4-BE49-F238E27FC236}">
                <a16:creationId xmlns:a16="http://schemas.microsoft.com/office/drawing/2014/main" id="{B23DDB71-603C-4986-81D9-464E236CBA66}"/>
              </a:ext>
            </a:extLst>
          </p:cNvPr>
          <p:cNvPicPr>
            <a:picLocks noChangeAspect="1"/>
          </p:cNvPicPr>
          <p:nvPr/>
        </p:nvPicPr>
        <p:blipFill rotWithShape="1">
          <a:blip r:embed="rId5">
            <a:extLst>
              <a:ext uri="{28A0092B-C50C-407E-A947-70E740481C1C}">
                <a14:useLocalDpi xmlns:a14="http://schemas.microsoft.com/office/drawing/2010/main" val="0"/>
              </a:ext>
            </a:extLst>
          </a:blip>
          <a:srcRect l="14225" t="2858" r="15283" b="21138"/>
          <a:stretch/>
        </p:blipFill>
        <p:spPr>
          <a:xfrm>
            <a:off x="3407760" y="1344714"/>
            <a:ext cx="2691064" cy="29015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n 7" descr="Un joven con una playera de color blanco&#10;&#10;Descripción generada automáticamente">
            <a:extLst>
              <a:ext uri="{FF2B5EF4-FFF2-40B4-BE49-F238E27FC236}">
                <a16:creationId xmlns:a16="http://schemas.microsoft.com/office/drawing/2014/main" id="{9D6E721C-4885-47B7-9606-102E3415887F}"/>
              </a:ext>
            </a:extLst>
          </p:cNvPr>
          <p:cNvPicPr>
            <a:picLocks noChangeAspect="1"/>
          </p:cNvPicPr>
          <p:nvPr/>
        </p:nvPicPr>
        <p:blipFill rotWithShape="1">
          <a:blip r:embed="rId6">
            <a:extLst>
              <a:ext uri="{28A0092B-C50C-407E-A947-70E740481C1C}">
                <a14:useLocalDpi xmlns:a14="http://schemas.microsoft.com/office/drawing/2010/main" val="0"/>
              </a:ext>
            </a:extLst>
          </a:blip>
          <a:srcRect l="39662" t="22189" r="13916" b="34875"/>
          <a:stretch/>
        </p:blipFill>
        <p:spPr>
          <a:xfrm>
            <a:off x="635040" y="1357259"/>
            <a:ext cx="2292180" cy="28234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Marcador de contenido 3"/>
          <p:cNvPicPr/>
          <p:nvPr/>
        </p:nvPicPr>
        <p:blipFill>
          <a:blip r:embed="rId2"/>
          <a:stretch/>
        </p:blipFill>
        <p:spPr>
          <a:xfrm>
            <a:off x="-2880" y="0"/>
            <a:ext cx="12197160" cy="6856920"/>
          </a:xfrm>
          <a:prstGeom prst="rect">
            <a:avLst/>
          </a:prstGeom>
          <a:ln>
            <a:noFill/>
          </a:ln>
        </p:spPr>
      </p:pic>
      <p:sp>
        <p:nvSpPr>
          <p:cNvPr id="102" name="CustomShape 1"/>
          <p:cNvSpPr/>
          <p:nvPr/>
        </p:nvSpPr>
        <p:spPr>
          <a:xfrm>
            <a:off x="265320" y="376920"/>
            <a:ext cx="330084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pic>
        <p:nvPicPr>
          <p:cNvPr id="103" name="Imagen 102"/>
          <p:cNvPicPr/>
          <p:nvPr/>
        </p:nvPicPr>
        <p:blipFill>
          <a:blip r:embed="rId3"/>
          <a:srcRect t="2555" r="18276"/>
          <a:stretch/>
        </p:blipFill>
        <p:spPr>
          <a:xfrm>
            <a:off x="640080" y="1188720"/>
            <a:ext cx="5485320" cy="3839760"/>
          </a:xfrm>
          <a:prstGeom prst="rect">
            <a:avLst/>
          </a:prstGeom>
          <a:ln>
            <a:noFill/>
          </a:ln>
        </p:spPr>
      </p:pic>
      <p:sp>
        <p:nvSpPr>
          <p:cNvPr id="104" name="CustomShape 2"/>
          <p:cNvSpPr/>
          <p:nvPr/>
        </p:nvSpPr>
        <p:spPr>
          <a:xfrm>
            <a:off x="270000" y="4945680"/>
            <a:ext cx="630864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lang="en-US" sz="1400" b="0" strike="noStrike" spc="-1">
              <a:latin typeface="Arial"/>
            </a:endParaRPr>
          </a:p>
        </p:txBody>
      </p:sp>
      <p:pic>
        <p:nvPicPr>
          <p:cNvPr id="105" name="Imagen 104"/>
          <p:cNvPicPr/>
          <p:nvPr/>
        </p:nvPicPr>
        <p:blipFill>
          <a:blip r:embed="rId4"/>
          <a:stretch/>
        </p:blipFill>
        <p:spPr>
          <a:xfrm>
            <a:off x="6835680" y="1787040"/>
            <a:ext cx="4613400" cy="3076200"/>
          </a:xfrm>
          <a:prstGeom prst="rect">
            <a:avLst/>
          </a:prstGeom>
          <a:ln>
            <a:noFill/>
          </a:ln>
        </p:spPr>
      </p:pic>
      <p:sp>
        <p:nvSpPr>
          <p:cNvPr id="106" name="CustomShape 3"/>
          <p:cNvSpPr/>
          <p:nvPr/>
        </p:nvSpPr>
        <p:spPr>
          <a:xfrm flipV="1">
            <a:off x="3405600" y="48888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07" name="CustomShape 4"/>
          <p:cNvSpPr/>
          <p:nvPr/>
        </p:nvSpPr>
        <p:spPr>
          <a:xfrm>
            <a:off x="393228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08" name="CustomShape 5"/>
          <p:cNvSpPr/>
          <p:nvPr/>
        </p:nvSpPr>
        <p:spPr>
          <a:xfrm>
            <a:off x="5168160" y="914400"/>
            <a:ext cx="342648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 de esa forma no les quedarán pixeladas como la mía</a:t>
            </a:r>
            <a:endParaRPr lang="en-US" sz="1400" b="0" strike="noStrike" spc="-1">
              <a:latin typeface="Arial"/>
            </a:endParaRPr>
          </a:p>
        </p:txBody>
      </p:sp>
      <p:sp>
        <p:nvSpPr>
          <p:cNvPr id="109" name="CustomShape 6"/>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0" name="CustomShape 7"/>
          <p:cNvSpPr/>
          <p:nvPr/>
        </p:nvSpPr>
        <p:spPr>
          <a:xfrm>
            <a:off x="4417920" y="592056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gráficas con</a:t>
            </a:r>
            <a:br/>
            <a:r>
              <a:rPr lang="en-US" sz="1400" b="0" i="1" strike="noStrike" spc="-1">
                <a:solidFill>
                  <a:srgbClr val="FF0000"/>
                </a:solidFill>
                <a:latin typeface="Arial"/>
                <a:ea typeface="DejaVu Sans"/>
              </a:rPr>
              <a:t>sus palabras</a:t>
            </a:r>
            <a:endParaRPr lang="en-US" sz="1400" b="0" strike="noStrike" spc="-1">
              <a:latin typeface="Arial"/>
            </a:endParaRPr>
          </a:p>
        </p:txBody>
      </p:sp>
      <p:sp>
        <p:nvSpPr>
          <p:cNvPr id="111" name="CustomShape 8"/>
          <p:cNvSpPr/>
          <p:nvPr/>
        </p:nvSpPr>
        <p:spPr>
          <a:xfrm>
            <a:off x="4386240" y="581328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2" name="CustomShape 9"/>
          <p:cNvSpPr/>
          <p:nvPr/>
        </p:nvSpPr>
        <p:spPr>
          <a:xfrm>
            <a:off x="7674840" y="4965480"/>
            <a:ext cx="293364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imagen de alta definción relacionada con el ejemplo que usan para explicar el algoritmo al lado izquierdo</a:t>
            </a:r>
            <a:endParaRPr lang="en-US" sz="1400" b="0" strike="noStrike" spc="-1">
              <a:latin typeface="Arial"/>
            </a:endParaRPr>
          </a:p>
        </p:txBody>
      </p:sp>
      <p:sp>
        <p:nvSpPr>
          <p:cNvPr id="113" name="CustomShape 10"/>
          <p:cNvSpPr/>
          <p:nvPr/>
        </p:nvSpPr>
        <p:spPr>
          <a:xfrm>
            <a:off x="7257960" y="493776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4" name="CustomShape 11"/>
          <p:cNvSpPr/>
          <p:nvPr/>
        </p:nvSpPr>
        <p:spPr>
          <a:xfrm>
            <a:off x="10482120" y="668160"/>
            <a:ext cx="447480" cy="4341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5" name="CustomShape 12"/>
          <p:cNvSpPr/>
          <p:nvPr/>
        </p:nvSpPr>
        <p:spPr>
          <a:xfrm>
            <a:off x="9558000" y="1083240"/>
            <a:ext cx="34264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116" name="CustomShape 13"/>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Marcador de contenido 3"/>
          <p:cNvPicPr/>
          <p:nvPr/>
        </p:nvPicPr>
        <p:blipFill>
          <a:blip r:embed="rId2"/>
          <a:stretch/>
        </p:blipFill>
        <p:spPr>
          <a:xfrm>
            <a:off x="-2880" y="0"/>
            <a:ext cx="12197160" cy="6856920"/>
          </a:xfrm>
          <a:prstGeom prst="rect">
            <a:avLst/>
          </a:prstGeom>
          <a:ln>
            <a:noFill/>
          </a:ln>
        </p:spPr>
      </p:pic>
      <p:sp>
        <p:nvSpPr>
          <p:cNvPr id="118" name="CustomShape 1"/>
          <p:cNvSpPr/>
          <p:nvPr/>
        </p:nvSpPr>
        <p:spPr>
          <a:xfrm>
            <a:off x="265320" y="376920"/>
            <a:ext cx="302652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19" name="CustomShape 2"/>
          <p:cNvSpPr/>
          <p:nvPr/>
        </p:nvSpPr>
        <p:spPr>
          <a:xfrm>
            <a:off x="414000" y="5089680"/>
            <a:ext cx="55072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lang="en-US" sz="1400" b="0" strike="noStrike" spc="-1">
              <a:latin typeface="Arial"/>
            </a:endParaRPr>
          </a:p>
        </p:txBody>
      </p:sp>
      <p:sp>
        <p:nvSpPr>
          <p:cNvPr id="120" name="CustomShape 3"/>
          <p:cNvSpPr/>
          <p:nvPr/>
        </p:nvSpPr>
        <p:spPr>
          <a:xfrm flipV="1">
            <a:off x="3225600" y="48888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1" name="CustomShape 4"/>
          <p:cNvSpPr/>
          <p:nvPr/>
        </p:nvSpPr>
        <p:spPr>
          <a:xfrm>
            <a:off x="353628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22" name="CustomShape 5"/>
          <p:cNvSpPr/>
          <p:nvPr/>
        </p:nvSpPr>
        <p:spPr>
          <a:xfrm>
            <a:off x="5168160" y="914400"/>
            <a:ext cx="342648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a:t>
            </a:r>
            <a:endParaRPr lang="en-US" sz="1400" b="0" strike="noStrike" spc="-1">
              <a:latin typeface="Arial"/>
            </a:endParaRPr>
          </a:p>
        </p:txBody>
      </p:sp>
      <p:sp>
        <p:nvSpPr>
          <p:cNvPr id="123" name="CustomShape 6"/>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4" name="CustomShape 7"/>
          <p:cNvSpPr/>
          <p:nvPr/>
        </p:nvSpPr>
        <p:spPr>
          <a:xfrm>
            <a:off x="4417920" y="592056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25" name="CustomShape 8"/>
          <p:cNvSpPr/>
          <p:nvPr/>
        </p:nvSpPr>
        <p:spPr>
          <a:xfrm>
            <a:off x="4386240" y="581328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6" name="CustomShape 9"/>
          <p:cNvSpPr/>
          <p:nvPr/>
        </p:nvSpPr>
        <p:spPr>
          <a:xfrm>
            <a:off x="3247200" y="3554280"/>
            <a:ext cx="1507680" cy="147492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27" name="CustomShape 10"/>
          <p:cNvSpPr/>
          <p:nvPr/>
        </p:nvSpPr>
        <p:spPr>
          <a:xfrm>
            <a:off x="1375200" y="3554280"/>
            <a:ext cx="1507680" cy="147492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28" name="CustomShape 11"/>
          <p:cNvSpPr/>
          <p:nvPr/>
        </p:nvSpPr>
        <p:spPr>
          <a:xfrm>
            <a:off x="2085120" y="997200"/>
            <a:ext cx="1769760" cy="16761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29"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0"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1" name="CustomShape 14"/>
          <p:cNvSpPr/>
          <p:nvPr/>
        </p:nvSpPr>
        <p:spPr>
          <a:xfrm>
            <a:off x="1823040" y="43506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2" name="CustomShape 15"/>
          <p:cNvSpPr/>
          <p:nvPr/>
        </p:nvSpPr>
        <p:spPr>
          <a:xfrm>
            <a:off x="2107080" y="4033440"/>
            <a:ext cx="19584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3" name="CustomShape 16"/>
          <p:cNvSpPr/>
          <p:nvPr/>
        </p:nvSpPr>
        <p:spPr>
          <a:xfrm>
            <a:off x="2107080" y="429768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4" name="CustomShape 17"/>
          <p:cNvSpPr/>
          <p:nvPr/>
        </p:nvSpPr>
        <p:spPr>
          <a:xfrm>
            <a:off x="3754800" y="4350600"/>
            <a:ext cx="19620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8"/>
          <p:cNvSpPr/>
          <p:nvPr/>
        </p:nvSpPr>
        <p:spPr>
          <a:xfrm>
            <a:off x="4064760" y="450900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9"/>
          <p:cNvSpPr/>
          <p:nvPr/>
        </p:nvSpPr>
        <p:spPr>
          <a:xfrm>
            <a:off x="2281680" y="159480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7" name="CustomShape 20"/>
          <p:cNvSpPr/>
          <p:nvPr/>
        </p:nvSpPr>
        <p:spPr>
          <a:xfrm>
            <a:off x="2281680" y="1859040"/>
            <a:ext cx="19620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21"/>
          <p:cNvSpPr/>
          <p:nvPr/>
        </p:nvSpPr>
        <p:spPr>
          <a:xfrm>
            <a:off x="2565720" y="156852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9" name="CustomShape 22"/>
          <p:cNvSpPr/>
          <p:nvPr/>
        </p:nvSpPr>
        <p:spPr>
          <a:xfrm>
            <a:off x="2333520" y="20703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3"/>
          <p:cNvSpPr/>
          <p:nvPr/>
        </p:nvSpPr>
        <p:spPr>
          <a:xfrm>
            <a:off x="2617560" y="17535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1" name="CustomShape 24"/>
          <p:cNvSpPr/>
          <p:nvPr/>
        </p:nvSpPr>
        <p:spPr>
          <a:xfrm>
            <a:off x="2617560" y="2017440"/>
            <a:ext cx="19584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2" name="CustomShape 25"/>
          <p:cNvSpPr/>
          <p:nvPr/>
        </p:nvSpPr>
        <p:spPr>
          <a:xfrm>
            <a:off x="3120480" y="19789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6"/>
          <p:cNvSpPr/>
          <p:nvPr/>
        </p:nvSpPr>
        <p:spPr>
          <a:xfrm>
            <a:off x="3430080" y="2137320"/>
            <a:ext cx="19620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7"/>
          <p:cNvSpPr/>
          <p:nvPr/>
        </p:nvSpPr>
        <p:spPr>
          <a:xfrm>
            <a:off x="3745080" y="4116960"/>
            <a:ext cx="19584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5" name="CustomShape 28"/>
          <p:cNvSpPr/>
          <p:nvPr/>
        </p:nvSpPr>
        <p:spPr>
          <a:xfrm>
            <a:off x="4007520" y="42512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9"/>
          <p:cNvSpPr/>
          <p:nvPr/>
        </p:nvSpPr>
        <p:spPr>
          <a:xfrm>
            <a:off x="4007520" y="40500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7" name="CustomShape 30"/>
          <p:cNvSpPr/>
          <p:nvPr/>
        </p:nvSpPr>
        <p:spPr>
          <a:xfrm>
            <a:off x="9556560" y="3562920"/>
            <a:ext cx="1507680" cy="147492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48" name="CustomShape 31"/>
          <p:cNvSpPr/>
          <p:nvPr/>
        </p:nvSpPr>
        <p:spPr>
          <a:xfrm>
            <a:off x="7684560" y="3562920"/>
            <a:ext cx="1507680" cy="147492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49" name="CustomShape 32"/>
          <p:cNvSpPr/>
          <p:nvPr/>
        </p:nvSpPr>
        <p:spPr>
          <a:xfrm>
            <a:off x="8394480" y="1005840"/>
            <a:ext cx="1769760" cy="16761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0"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1"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2" name="CustomShape 35"/>
          <p:cNvSpPr/>
          <p:nvPr/>
        </p:nvSpPr>
        <p:spPr>
          <a:xfrm>
            <a:off x="8591040" y="160344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3" name="CustomShape 36"/>
          <p:cNvSpPr/>
          <p:nvPr/>
        </p:nvSpPr>
        <p:spPr>
          <a:xfrm>
            <a:off x="8591040" y="1867680"/>
            <a:ext cx="19620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4" name="CustomShape 37"/>
          <p:cNvSpPr/>
          <p:nvPr/>
        </p:nvSpPr>
        <p:spPr>
          <a:xfrm>
            <a:off x="8875080" y="157716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5" name="CustomShape 38"/>
          <p:cNvSpPr/>
          <p:nvPr/>
        </p:nvSpPr>
        <p:spPr>
          <a:xfrm>
            <a:off x="8642880" y="20790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9"/>
          <p:cNvSpPr/>
          <p:nvPr/>
        </p:nvSpPr>
        <p:spPr>
          <a:xfrm>
            <a:off x="8926920" y="176220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57" name="CustomShape 40"/>
          <p:cNvSpPr/>
          <p:nvPr/>
        </p:nvSpPr>
        <p:spPr>
          <a:xfrm>
            <a:off x="8926920" y="2026080"/>
            <a:ext cx="19584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58" name="CustomShape 41"/>
          <p:cNvSpPr/>
          <p:nvPr/>
        </p:nvSpPr>
        <p:spPr>
          <a:xfrm>
            <a:off x="9429840" y="19875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42"/>
          <p:cNvSpPr/>
          <p:nvPr/>
        </p:nvSpPr>
        <p:spPr>
          <a:xfrm>
            <a:off x="9739440" y="2145960"/>
            <a:ext cx="19620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3"/>
          <p:cNvSpPr/>
          <p:nvPr/>
        </p:nvSpPr>
        <p:spPr>
          <a:xfrm>
            <a:off x="6534000" y="5089680"/>
            <a:ext cx="55072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1" name="CustomShape 44"/>
          <p:cNvSpPr/>
          <p:nvPr/>
        </p:nvSpPr>
        <p:spPr>
          <a:xfrm>
            <a:off x="10041840" y="41115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5"/>
          <p:cNvSpPr/>
          <p:nvPr/>
        </p:nvSpPr>
        <p:spPr>
          <a:xfrm>
            <a:off x="10351440" y="4269960"/>
            <a:ext cx="19620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6"/>
          <p:cNvSpPr/>
          <p:nvPr/>
        </p:nvSpPr>
        <p:spPr>
          <a:xfrm>
            <a:off x="8135640" y="397980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4" name="CustomShape 47"/>
          <p:cNvSpPr/>
          <p:nvPr/>
        </p:nvSpPr>
        <p:spPr>
          <a:xfrm>
            <a:off x="8135640" y="4244040"/>
            <a:ext cx="19620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8"/>
          <p:cNvSpPr/>
          <p:nvPr/>
        </p:nvSpPr>
        <p:spPr>
          <a:xfrm>
            <a:off x="8419680" y="395352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6" name="CustomShape 49"/>
          <p:cNvSpPr/>
          <p:nvPr/>
        </p:nvSpPr>
        <p:spPr>
          <a:xfrm>
            <a:off x="8187480" y="44553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50"/>
          <p:cNvSpPr/>
          <p:nvPr/>
        </p:nvSpPr>
        <p:spPr>
          <a:xfrm>
            <a:off x="8471520" y="41385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8" name="CustomShape 51"/>
          <p:cNvSpPr/>
          <p:nvPr/>
        </p:nvSpPr>
        <p:spPr>
          <a:xfrm>
            <a:off x="8471520" y="4402440"/>
            <a:ext cx="19584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9" name="CustomShape 52"/>
          <p:cNvSpPr/>
          <p:nvPr/>
        </p:nvSpPr>
        <p:spPr>
          <a:xfrm>
            <a:off x="9558000" y="1258560"/>
            <a:ext cx="34264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170" name="CustomShape 53"/>
          <p:cNvSpPr/>
          <p:nvPr/>
        </p:nvSpPr>
        <p:spPr>
          <a:xfrm>
            <a:off x="10708200" y="822960"/>
            <a:ext cx="447480" cy="4341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1" name="CustomShape 54"/>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Marcador de contenido 3"/>
          <p:cNvPicPr/>
          <p:nvPr/>
        </p:nvPicPr>
        <p:blipFill>
          <a:blip r:embed="rId2"/>
          <a:stretch/>
        </p:blipFill>
        <p:spPr>
          <a:xfrm>
            <a:off x="-2880" y="0"/>
            <a:ext cx="12197160" cy="6856920"/>
          </a:xfrm>
          <a:prstGeom prst="rect">
            <a:avLst/>
          </a:prstGeom>
          <a:ln>
            <a:noFill/>
          </a:ln>
        </p:spPr>
      </p:pic>
      <p:sp>
        <p:nvSpPr>
          <p:cNvPr id="173" name="CustomShape 1"/>
          <p:cNvSpPr/>
          <p:nvPr/>
        </p:nvSpPr>
        <p:spPr>
          <a:xfrm>
            <a:off x="265320" y="376920"/>
            <a:ext cx="384948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4" name="CustomShape 2"/>
          <p:cNvSpPr/>
          <p:nvPr/>
        </p:nvSpPr>
        <p:spPr>
          <a:xfrm>
            <a:off x="584640" y="4173120"/>
            <a:ext cx="502848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5" name="CustomShape 3"/>
          <p:cNvSpPr/>
          <p:nvPr/>
        </p:nvSpPr>
        <p:spPr>
          <a:xfrm flipV="1">
            <a:off x="4184280" y="54684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6" name="CustomShape 4"/>
          <p:cNvSpPr/>
          <p:nvPr/>
        </p:nvSpPr>
        <p:spPr>
          <a:xfrm>
            <a:off x="4508280" y="372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77" name="CustomShape 5"/>
          <p:cNvSpPr/>
          <p:nvPr/>
        </p:nvSpPr>
        <p:spPr>
          <a:xfrm>
            <a:off x="5168160" y="914400"/>
            <a:ext cx="34264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78" name="CustomShape 6"/>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7"/>
          <p:cNvSpPr/>
          <p:nvPr/>
        </p:nvSpPr>
        <p:spPr>
          <a:xfrm>
            <a:off x="3437640" y="520848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0" name="CustomShape 8"/>
          <p:cNvSpPr/>
          <p:nvPr/>
        </p:nvSpPr>
        <p:spPr>
          <a:xfrm>
            <a:off x="3437640" y="512928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1" name="CustomShape 9"/>
          <p:cNvSpPr/>
          <p:nvPr/>
        </p:nvSpPr>
        <p:spPr>
          <a:xfrm>
            <a:off x="8034840" y="5145480"/>
            <a:ext cx="293364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2" name="CustomShape 10"/>
          <p:cNvSpPr/>
          <p:nvPr/>
        </p:nvSpPr>
        <p:spPr>
          <a:xfrm>
            <a:off x="7257960" y="493776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3" name="Table 11"/>
          <p:cNvGraphicFramePr/>
          <p:nvPr/>
        </p:nvGraphicFramePr>
        <p:xfrm>
          <a:off x="547920" y="1956240"/>
          <a:ext cx="5075280" cy="215928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Validación del</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4" name="Imagen 183"/>
          <p:cNvPicPr/>
          <p:nvPr/>
        </p:nvPicPr>
        <p:blipFill>
          <a:blip r:embed="rId3"/>
          <a:srcRect t="17598"/>
          <a:stretch/>
        </p:blipFill>
        <p:spPr>
          <a:xfrm>
            <a:off x="6897960" y="1903680"/>
            <a:ext cx="4675320" cy="2889360"/>
          </a:xfrm>
          <a:prstGeom prst="rect">
            <a:avLst/>
          </a:prstGeom>
          <a:ln>
            <a:noFill/>
          </a:ln>
        </p:spPr>
      </p:pic>
      <p:sp>
        <p:nvSpPr>
          <p:cNvPr id="185" name="CustomShape 12"/>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Imagen 185"/>
          <p:cNvPicPr/>
          <p:nvPr/>
        </p:nvPicPr>
        <p:blipFill>
          <a:blip r:embed="rId2"/>
          <a:srcRect l="24319" r="17164"/>
          <a:stretch/>
        </p:blipFill>
        <p:spPr>
          <a:xfrm>
            <a:off x="1016640" y="1019520"/>
            <a:ext cx="3931200" cy="3780000"/>
          </a:xfrm>
          <a:prstGeom prst="rect">
            <a:avLst/>
          </a:prstGeom>
          <a:ln>
            <a:noFill/>
          </a:ln>
        </p:spPr>
      </p:pic>
      <p:pic>
        <p:nvPicPr>
          <p:cNvPr id="187" name="Marcador de contenido 3"/>
          <p:cNvPicPr/>
          <p:nvPr/>
        </p:nvPicPr>
        <p:blipFill>
          <a:blip r:embed="rId3"/>
          <a:stretch/>
        </p:blipFill>
        <p:spPr>
          <a:xfrm>
            <a:off x="-2880" y="0"/>
            <a:ext cx="12197160" cy="6856920"/>
          </a:xfrm>
          <a:prstGeom prst="rect">
            <a:avLst/>
          </a:prstGeom>
          <a:ln>
            <a:noFill/>
          </a:ln>
        </p:spPr>
      </p:pic>
      <p:sp>
        <p:nvSpPr>
          <p:cNvPr id="188" name="CustomShape 1"/>
          <p:cNvSpPr/>
          <p:nvPr/>
        </p:nvSpPr>
        <p:spPr>
          <a:xfrm>
            <a:off x="265320" y="376920"/>
            <a:ext cx="448956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89" name="CustomShape 2"/>
          <p:cNvSpPr/>
          <p:nvPr/>
        </p:nvSpPr>
        <p:spPr>
          <a:xfrm>
            <a:off x="584640" y="4857120"/>
            <a:ext cx="502848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0" name="CustomShape 3"/>
          <p:cNvSpPr/>
          <p:nvPr/>
        </p:nvSpPr>
        <p:spPr>
          <a:xfrm flipV="1">
            <a:off x="4436280" y="54684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1" name="CustomShape 4"/>
          <p:cNvSpPr/>
          <p:nvPr/>
        </p:nvSpPr>
        <p:spPr>
          <a:xfrm>
            <a:off x="468828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2" name="CustomShape 5"/>
          <p:cNvSpPr/>
          <p:nvPr/>
        </p:nvSpPr>
        <p:spPr>
          <a:xfrm>
            <a:off x="5168160" y="914400"/>
            <a:ext cx="34264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3" name="CustomShape 6"/>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7"/>
          <p:cNvSpPr/>
          <p:nvPr/>
        </p:nvSpPr>
        <p:spPr>
          <a:xfrm>
            <a:off x="3437640" y="589248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5" name="CustomShape 8"/>
          <p:cNvSpPr/>
          <p:nvPr/>
        </p:nvSpPr>
        <p:spPr>
          <a:xfrm>
            <a:off x="4754880" y="548640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6" name="CustomShape 9"/>
          <p:cNvSpPr/>
          <p:nvPr/>
        </p:nvSpPr>
        <p:spPr>
          <a:xfrm>
            <a:off x="9174240" y="4848840"/>
            <a:ext cx="293364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br/>
            <a:r>
              <a:rPr lang="en-US" sz="1400" b="0" i="1" strike="noStrike" spc="-1">
                <a:solidFill>
                  <a:srgbClr val="FF0000"/>
                </a:solidFill>
                <a:latin typeface="Arial"/>
                <a:ea typeface="DejaVu Sans"/>
              </a:rPr>
              <a:t>un modelo que sirve para</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197" name="CustomShape 10"/>
          <p:cNvSpPr/>
          <p:nvPr/>
        </p:nvSpPr>
        <p:spPr>
          <a:xfrm>
            <a:off x="9574200" y="439704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8" name="CustomShape 11"/>
          <p:cNvSpPr/>
          <p:nvPr/>
        </p:nvSpPr>
        <p:spPr>
          <a:xfrm>
            <a:off x="7246080" y="1773360"/>
            <a:ext cx="438912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199" name="CustomShape 12"/>
          <p:cNvSpPr/>
          <p:nvPr/>
        </p:nvSpPr>
        <p:spPr>
          <a:xfrm>
            <a:off x="8808480" y="2531520"/>
            <a:ext cx="2895840" cy="1766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0" name="Imagen 199"/>
          <p:cNvPicPr/>
          <p:nvPr/>
        </p:nvPicPr>
        <p:blipFill>
          <a:blip r:embed="rId4"/>
          <a:stretch/>
        </p:blipFill>
        <p:spPr>
          <a:xfrm>
            <a:off x="8129520" y="3153600"/>
            <a:ext cx="666720" cy="666720"/>
          </a:xfrm>
          <a:prstGeom prst="rect">
            <a:avLst/>
          </a:prstGeom>
          <a:ln>
            <a:noFill/>
          </a:ln>
        </p:spPr>
      </p:pic>
      <p:pic>
        <p:nvPicPr>
          <p:cNvPr id="201" name="Imagen 200"/>
          <p:cNvPicPr/>
          <p:nvPr/>
        </p:nvPicPr>
        <p:blipFill>
          <a:blip r:embed="rId5"/>
          <a:stretch/>
        </p:blipFill>
        <p:spPr>
          <a:xfrm>
            <a:off x="8312400" y="3860640"/>
            <a:ext cx="344880" cy="619200"/>
          </a:xfrm>
          <a:prstGeom prst="rect">
            <a:avLst/>
          </a:prstGeom>
          <a:ln>
            <a:noFill/>
          </a:ln>
        </p:spPr>
      </p:pic>
      <p:pic>
        <p:nvPicPr>
          <p:cNvPr id="202" name="Imagen 201"/>
          <p:cNvPicPr/>
          <p:nvPr/>
        </p:nvPicPr>
        <p:blipFill>
          <a:blip r:embed="rId6"/>
          <a:srcRect l="19596" t="5022" r="25004" b="33248"/>
          <a:stretch/>
        </p:blipFill>
        <p:spPr>
          <a:xfrm>
            <a:off x="8148960" y="2449440"/>
            <a:ext cx="532800" cy="639360"/>
          </a:xfrm>
          <a:prstGeom prst="rect">
            <a:avLst/>
          </a:prstGeom>
          <a:ln>
            <a:noFill/>
          </a:ln>
        </p:spPr>
      </p:pic>
      <p:sp>
        <p:nvSpPr>
          <p:cNvPr id="203" name="CustomShape 13"/>
          <p:cNvSpPr/>
          <p:nvPr/>
        </p:nvSpPr>
        <p:spPr>
          <a:xfrm flipH="1">
            <a:off x="7984080" y="4572000"/>
            <a:ext cx="30780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4" name="CustomShape 14"/>
          <p:cNvSpPr/>
          <p:nvPr/>
        </p:nvSpPr>
        <p:spPr>
          <a:xfrm>
            <a:off x="6137640" y="4956480"/>
            <a:ext cx="293364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br/>
            <a:r>
              <a:rPr lang="en-US" sz="1400" b="0" i="1" strike="noStrike" spc="-1">
                <a:solidFill>
                  <a:srgbClr val="FF0000"/>
                </a:solidFill>
                <a:latin typeface="Arial"/>
                <a:ea typeface="DejaVu Sans"/>
              </a:rPr>
              <a:t>representar cada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5" name="CustomShape 15"/>
          <p:cNvSpPr/>
          <p:nvPr/>
        </p:nvSpPr>
        <p:spPr>
          <a:xfrm>
            <a:off x="10482120" y="649080"/>
            <a:ext cx="447480" cy="4341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6" name="CustomShape 16"/>
          <p:cNvSpPr/>
          <p:nvPr/>
        </p:nvSpPr>
        <p:spPr>
          <a:xfrm>
            <a:off x="9558000" y="1064160"/>
            <a:ext cx="34264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07" name="CustomShape 17"/>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Marcador de contenido 3"/>
          <p:cNvPicPr/>
          <p:nvPr/>
        </p:nvPicPr>
        <p:blipFill>
          <a:blip r:embed="rId2"/>
          <a:stretch/>
        </p:blipFill>
        <p:spPr>
          <a:xfrm>
            <a:off x="-2880" y="0"/>
            <a:ext cx="12197160" cy="6856920"/>
          </a:xfrm>
          <a:prstGeom prst="rect">
            <a:avLst/>
          </a:prstGeom>
          <a:ln>
            <a:noFill/>
          </a:ln>
        </p:spPr>
      </p:pic>
      <p:sp>
        <p:nvSpPr>
          <p:cNvPr id="209" name="CustomShape 1"/>
          <p:cNvSpPr/>
          <p:nvPr/>
        </p:nvSpPr>
        <p:spPr>
          <a:xfrm>
            <a:off x="265320" y="376920"/>
            <a:ext cx="348372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0" name="CustomShape 2"/>
          <p:cNvSpPr/>
          <p:nvPr/>
        </p:nvSpPr>
        <p:spPr>
          <a:xfrm flipV="1">
            <a:off x="3657600" y="48888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1" name="CustomShape 3"/>
          <p:cNvSpPr/>
          <p:nvPr/>
        </p:nvSpPr>
        <p:spPr>
          <a:xfrm>
            <a:off x="3905640" y="36576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2" name="CustomShape 4"/>
          <p:cNvSpPr/>
          <p:nvPr/>
        </p:nvSpPr>
        <p:spPr>
          <a:xfrm>
            <a:off x="5168160" y="914400"/>
            <a:ext cx="342648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3" name="CustomShape 5"/>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4" name="Imagen 213"/>
          <p:cNvPicPr/>
          <p:nvPr/>
        </p:nvPicPr>
        <p:blipFill>
          <a:blip r:embed="rId3"/>
          <a:srcRect b="32945"/>
          <a:stretch/>
        </p:blipFill>
        <p:spPr>
          <a:xfrm>
            <a:off x="507240" y="1517040"/>
            <a:ext cx="3332520" cy="4060080"/>
          </a:xfrm>
          <a:prstGeom prst="rect">
            <a:avLst/>
          </a:prstGeom>
          <a:ln>
            <a:noFill/>
          </a:ln>
        </p:spPr>
      </p:pic>
      <p:pic>
        <p:nvPicPr>
          <p:cNvPr id="215" name="Imagen 214"/>
          <p:cNvPicPr/>
          <p:nvPr/>
        </p:nvPicPr>
        <p:blipFill>
          <a:blip r:embed="rId3"/>
          <a:srcRect t="66383"/>
          <a:stretch/>
        </p:blipFill>
        <p:spPr>
          <a:xfrm>
            <a:off x="4480560" y="2263320"/>
            <a:ext cx="3332520" cy="2033640"/>
          </a:xfrm>
          <a:prstGeom prst="rect">
            <a:avLst/>
          </a:prstGeom>
          <a:ln>
            <a:noFill/>
          </a:ln>
        </p:spPr>
      </p:pic>
      <p:sp>
        <p:nvSpPr>
          <p:cNvPr id="216" name="CustomShape 6"/>
          <p:cNvSpPr/>
          <p:nvPr/>
        </p:nvSpPr>
        <p:spPr>
          <a:xfrm>
            <a:off x="8778240" y="2743200"/>
            <a:ext cx="22852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17" name="CustomShape 7"/>
          <p:cNvSpPr/>
          <p:nvPr/>
        </p:nvSpPr>
        <p:spPr>
          <a:xfrm>
            <a:off x="5020920" y="4786920"/>
            <a:ext cx="293364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18" name="CustomShape 8"/>
          <p:cNvSpPr/>
          <p:nvPr/>
        </p:nvSpPr>
        <p:spPr>
          <a:xfrm>
            <a:off x="5020920" y="442764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9" name="CustomShape 9"/>
          <p:cNvSpPr/>
          <p:nvPr/>
        </p:nvSpPr>
        <p:spPr>
          <a:xfrm flipH="1">
            <a:off x="10698480" y="776160"/>
            <a:ext cx="365760" cy="4341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0" name="CustomShape 10"/>
          <p:cNvSpPr/>
          <p:nvPr/>
        </p:nvSpPr>
        <p:spPr>
          <a:xfrm>
            <a:off x="9326880" y="1191240"/>
            <a:ext cx="34264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1" name="CustomShape 11"/>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Marcador de contenido 3"/>
          <p:cNvPicPr/>
          <p:nvPr/>
        </p:nvPicPr>
        <p:blipFill>
          <a:blip r:embed="rId2"/>
          <a:stretch/>
        </p:blipFill>
        <p:spPr>
          <a:xfrm>
            <a:off x="-2880" y="0"/>
            <a:ext cx="12197160" cy="6856920"/>
          </a:xfrm>
          <a:prstGeom prst="rect">
            <a:avLst/>
          </a:prstGeom>
          <a:ln>
            <a:noFill/>
          </a:ln>
        </p:spPr>
      </p:pic>
      <p:sp>
        <p:nvSpPr>
          <p:cNvPr id="223" name="CustomShape 1"/>
          <p:cNvSpPr/>
          <p:nvPr/>
        </p:nvSpPr>
        <p:spPr>
          <a:xfrm>
            <a:off x="265320" y="376920"/>
            <a:ext cx="33001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4" name="CustomShape 2"/>
          <p:cNvSpPr/>
          <p:nvPr/>
        </p:nvSpPr>
        <p:spPr>
          <a:xfrm flipV="1">
            <a:off x="3608280" y="54684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5" name="CustomShape 3"/>
          <p:cNvSpPr/>
          <p:nvPr/>
        </p:nvSpPr>
        <p:spPr>
          <a:xfrm>
            <a:off x="393228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6" name="CustomShape 4"/>
          <p:cNvSpPr/>
          <p:nvPr/>
        </p:nvSpPr>
        <p:spPr>
          <a:xfrm>
            <a:off x="5168160" y="914400"/>
            <a:ext cx="34264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27" name="CustomShape 5"/>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6"/>
          <p:cNvSpPr/>
          <p:nvPr/>
        </p:nvSpPr>
        <p:spPr>
          <a:xfrm>
            <a:off x="8034840" y="5145480"/>
            <a:ext cx="293364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defición relacionada con el problema que están resolviendo.</a:t>
            </a:r>
            <a:endParaRPr lang="en-US" sz="1400" b="0" strike="noStrike" spc="-1">
              <a:latin typeface="Arial"/>
            </a:endParaRPr>
          </a:p>
        </p:txBody>
      </p:sp>
      <p:sp>
        <p:nvSpPr>
          <p:cNvPr id="229" name="CustomShape 7"/>
          <p:cNvSpPr/>
          <p:nvPr/>
        </p:nvSpPr>
        <p:spPr>
          <a:xfrm>
            <a:off x="7257960" y="493776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0" name="Table 8"/>
          <p:cNvGraphicFramePr/>
          <p:nvPr/>
        </p:nvGraphicFramePr>
        <p:xfrm>
          <a:off x="547920" y="1956240"/>
          <a:ext cx="5075280" cy="2879640"/>
        </p:xfrm>
        <a:graphic>
          <a:graphicData uri="http://schemas.openxmlformats.org/drawingml/2006/table">
            <a:tbl>
              <a:tblPr/>
              <a:tblGrid>
                <a:gridCol w="1538280">
                  <a:extLst>
                    <a:ext uri="{9D8B030D-6E8A-4147-A177-3AD203B41FA5}">
                      <a16:colId xmlns:a16="http://schemas.microsoft.com/office/drawing/2014/main" val="20000"/>
                    </a:ext>
                  </a:extLst>
                </a:gridCol>
                <a:gridCol w="184500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1" name="Imagen 230"/>
          <p:cNvPicPr/>
          <p:nvPr/>
        </p:nvPicPr>
        <p:blipFill>
          <a:blip r:embed="rId3"/>
          <a:srcRect l="20022"/>
          <a:stretch/>
        </p:blipFill>
        <p:spPr>
          <a:xfrm>
            <a:off x="7168320" y="2011680"/>
            <a:ext cx="4379040" cy="2674800"/>
          </a:xfrm>
          <a:prstGeom prst="rect">
            <a:avLst/>
          </a:prstGeom>
          <a:ln>
            <a:noFill/>
          </a:ln>
        </p:spPr>
      </p:pic>
      <p:sp>
        <p:nvSpPr>
          <p:cNvPr id="232" name="CustomShape 9"/>
          <p:cNvSpPr/>
          <p:nvPr/>
        </p:nvSpPr>
        <p:spPr>
          <a:xfrm>
            <a:off x="663480" y="4893480"/>
            <a:ext cx="50284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3" name="CustomShape 10"/>
          <p:cNvSpPr/>
          <p:nvPr/>
        </p:nvSpPr>
        <p:spPr>
          <a:xfrm>
            <a:off x="4297680" y="598968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4" name="CustomShape 11"/>
          <p:cNvSpPr/>
          <p:nvPr/>
        </p:nvSpPr>
        <p:spPr>
          <a:xfrm>
            <a:off x="4369680" y="552240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5" name="CustomShape 12"/>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Marcador de contenido 3"/>
          <p:cNvPicPr/>
          <p:nvPr/>
        </p:nvPicPr>
        <p:blipFill>
          <a:blip r:embed="rId2"/>
          <a:stretch/>
        </p:blipFill>
        <p:spPr>
          <a:xfrm>
            <a:off x="-2880" y="0"/>
            <a:ext cx="12197160" cy="6856920"/>
          </a:xfrm>
          <a:prstGeom prst="rect">
            <a:avLst/>
          </a:prstGeom>
          <a:ln>
            <a:noFill/>
          </a:ln>
        </p:spPr>
      </p:pic>
      <p:sp>
        <p:nvSpPr>
          <p:cNvPr id="237" name="CustomShape 1"/>
          <p:cNvSpPr/>
          <p:nvPr/>
        </p:nvSpPr>
        <p:spPr>
          <a:xfrm>
            <a:off x="265320" y="376920"/>
            <a:ext cx="540324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38" name="CustomShape 2"/>
          <p:cNvSpPr/>
          <p:nvPr/>
        </p:nvSpPr>
        <p:spPr>
          <a:xfrm flipV="1">
            <a:off x="4819320" y="54684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9" name="CustomShape 3"/>
          <p:cNvSpPr/>
          <p:nvPr/>
        </p:nvSpPr>
        <p:spPr>
          <a:xfrm>
            <a:off x="5394960" y="36576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0" name="CustomShape 4"/>
          <p:cNvSpPr/>
          <p:nvPr/>
        </p:nvSpPr>
        <p:spPr>
          <a:xfrm>
            <a:off x="5168160" y="914400"/>
            <a:ext cx="37929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1" name="CustomShape 5"/>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2" name="Gráfico 241"/>
          <p:cNvGraphicFramePr/>
          <p:nvPr/>
        </p:nvGraphicFramePr>
        <p:xfrm>
          <a:off x="146880" y="1914120"/>
          <a:ext cx="5759640" cy="32396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3" name="Gráfico 242"/>
          <p:cNvGraphicFramePr/>
          <p:nvPr/>
        </p:nvGraphicFramePr>
        <p:xfrm>
          <a:off x="6071040" y="1878120"/>
          <a:ext cx="5759640" cy="3239640"/>
        </p:xfrm>
        <a:graphic>
          <a:graphicData uri="http://schemas.openxmlformats.org/drawingml/2006/chart">
            <c:chart xmlns:c="http://schemas.openxmlformats.org/drawingml/2006/chart" xmlns:r="http://schemas.openxmlformats.org/officeDocument/2006/relationships" r:id="rId4"/>
          </a:graphicData>
        </a:graphic>
      </p:graphicFrame>
      <p:sp>
        <p:nvSpPr>
          <p:cNvPr id="244" name="CustomShape 6"/>
          <p:cNvSpPr/>
          <p:nvPr/>
        </p:nvSpPr>
        <p:spPr>
          <a:xfrm>
            <a:off x="2249280" y="5117760"/>
            <a:ext cx="5943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5" name="CustomShape 7"/>
          <p:cNvSpPr/>
          <p:nvPr/>
        </p:nvSpPr>
        <p:spPr>
          <a:xfrm>
            <a:off x="8539920" y="5117760"/>
            <a:ext cx="5943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6" name="Imagen 245"/>
          <p:cNvPicPr/>
          <p:nvPr/>
        </p:nvPicPr>
        <p:blipFill>
          <a:blip r:embed="rId5"/>
          <a:stretch/>
        </p:blipFill>
        <p:spPr>
          <a:xfrm>
            <a:off x="1648800" y="5105520"/>
            <a:ext cx="527760" cy="527760"/>
          </a:xfrm>
          <a:prstGeom prst="rect">
            <a:avLst/>
          </a:prstGeom>
          <a:ln>
            <a:noFill/>
          </a:ln>
        </p:spPr>
      </p:pic>
      <p:pic>
        <p:nvPicPr>
          <p:cNvPr id="247" name="Imagen 246"/>
          <p:cNvPicPr/>
          <p:nvPr/>
        </p:nvPicPr>
        <p:blipFill>
          <a:blip r:embed="rId6"/>
          <a:srcRect l="28229" t="24851" r="28731" b="25399"/>
          <a:stretch/>
        </p:blipFill>
        <p:spPr>
          <a:xfrm>
            <a:off x="7827120" y="5117760"/>
            <a:ext cx="712800" cy="548280"/>
          </a:xfrm>
          <a:prstGeom prst="rect">
            <a:avLst/>
          </a:prstGeom>
          <a:ln>
            <a:noFill/>
          </a:ln>
        </p:spPr>
      </p:pic>
      <p:sp>
        <p:nvSpPr>
          <p:cNvPr id="248" name="CustomShape 8"/>
          <p:cNvSpPr/>
          <p:nvPr/>
        </p:nvSpPr>
        <p:spPr>
          <a:xfrm flipH="1">
            <a:off x="10698480" y="757080"/>
            <a:ext cx="365760" cy="4341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9" name="CustomShape 9"/>
          <p:cNvSpPr/>
          <p:nvPr/>
        </p:nvSpPr>
        <p:spPr>
          <a:xfrm>
            <a:off x="9326880" y="1172160"/>
            <a:ext cx="34264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0" name="CustomShape 10"/>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1978</TotalTime>
  <Words>897</Words>
  <Application>Microsoft Office PowerPoint</Application>
  <PresentationFormat>Panorámica</PresentationFormat>
  <Paragraphs>110</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11</vt:i4>
      </vt:variant>
    </vt:vector>
  </HeadingPairs>
  <TitlesOfParts>
    <vt:vector size="16" baseType="lpstr">
      <vt:lpstr>Arial</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Jacobo Rave Londoño</cp:lastModifiedBy>
  <cp:revision>37</cp:revision>
  <dcterms:created xsi:type="dcterms:W3CDTF">2020-06-26T14:36:07Z</dcterms:created>
  <dcterms:modified xsi:type="dcterms:W3CDTF">2020-08-17T04:37:42Z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